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58" r:id="rId7"/>
    <p:sldId id="259" r:id="rId8"/>
    <p:sldId id="257" r:id="rId9"/>
    <p:sldId id="262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elfarchive.org/2019/02/30year-dystopia-after.html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1.daumcdn.net/liveboard/thisisgame/37dc4c2a33f84e36b0e39378b558c74e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38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1914991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위치에 따라서 객체들의 달라지는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 길이</a:t>
            </a:r>
            <a:r>
              <a:rPr lang="en-US" altLang="ko-KR" sz="2000" dirty="0"/>
              <a:t>, </a:t>
            </a:r>
            <a:r>
              <a:rPr lang="ko-KR" altLang="en-US" sz="2000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2956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198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60000" y="51043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54576" y="4986573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통한 서버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698080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7275"/>
              </p:ext>
            </p:extLst>
          </p:nvPr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12902" y="1369883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장르</a:t>
            </a:r>
            <a:r>
              <a:rPr lang="en-US" altLang="ko-KR" sz="2400" dirty="0"/>
              <a:t>: RPG(Role Playing Game) + </a:t>
            </a:r>
            <a:r>
              <a:rPr lang="ko-KR" altLang="en-US" sz="24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612902" y="2303902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인원</a:t>
            </a:r>
            <a:r>
              <a:rPr lang="en-US" altLang="ko-KR" sz="2400" dirty="0"/>
              <a:t>: </a:t>
            </a:r>
            <a:r>
              <a:rPr lang="ko-KR" altLang="en-US" sz="24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22992" y="3243747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시점</a:t>
            </a:r>
            <a:r>
              <a:rPr lang="en-US" altLang="ko-KR" sz="2400" dirty="0"/>
              <a:t>: 3</a:t>
            </a:r>
            <a:r>
              <a:rPr lang="ko-KR" altLang="en-US" sz="24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0288" y="4178187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플랫폼</a:t>
            </a:r>
            <a:r>
              <a:rPr lang="en-US" altLang="ko-KR" sz="2400" dirty="0"/>
              <a:t>: PC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35797" y="512016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 환경</a:t>
            </a:r>
            <a:r>
              <a:rPr lang="en-US" altLang="ko-KR" sz="2400" dirty="0"/>
              <a:t>: DirectX12</a:t>
            </a:r>
            <a:endParaRPr lang="ko-KR" altLang="en-US" sz="24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59999" y="242106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59998" y="336464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59997" y="429908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72803" y="524105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4468A3-54F8-41E0-B10C-3A954112BFFA}"/>
              </a:ext>
            </a:extLst>
          </p:cNvPr>
          <p:cNvSpPr txBox="1"/>
          <p:nvPr/>
        </p:nvSpPr>
        <p:spPr>
          <a:xfrm>
            <a:off x="5048832" y="5790337"/>
            <a:ext cx="3424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https://www.nintendo.co.kr/software/switch/aaaaa/movie.html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2ABA9-576A-4E17-9CE8-B7FEB0A73968}"/>
              </a:ext>
            </a:extLst>
          </p:cNvPr>
          <p:cNvSpPr txBox="1"/>
          <p:nvPr/>
        </p:nvSpPr>
        <p:spPr>
          <a:xfrm>
            <a:off x="8773126" y="5789194"/>
            <a:ext cx="3572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http://gamefocus.co.kr/detail.php?number=95690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67884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hlinkClick r:id="rId4"/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hlinkClick r:id="rId2"/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98829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62147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7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</p:spTree>
    <p:extLst>
      <p:ext uri="{BB962C8B-B14F-4D97-AF65-F5344CB8AC3E}">
        <p14:creationId xmlns:p14="http://schemas.microsoft.com/office/powerpoint/2010/main" val="316066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453</Words>
  <Application>Microsoft Office PowerPoint</Application>
  <PresentationFormat>와이드스크린</PresentationFormat>
  <Paragraphs>173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김효림</cp:lastModifiedBy>
  <cp:revision>35</cp:revision>
  <dcterms:created xsi:type="dcterms:W3CDTF">2020-12-04T05:45:57Z</dcterms:created>
  <dcterms:modified xsi:type="dcterms:W3CDTF">2020-12-07T07:11:18Z</dcterms:modified>
</cp:coreProperties>
</file>